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1140" r:id="rId4"/>
    <p:sldId id="1141" r:id="rId5"/>
    <p:sldId id="1142" r:id="rId6"/>
    <p:sldId id="1143" r:id="rId7"/>
    <p:sldId id="1144" r:id="rId8"/>
    <p:sldId id="1145" r:id="rId9"/>
    <p:sldId id="1146" r:id="rId10"/>
    <p:sldId id="1147" r:id="rId11"/>
    <p:sldId id="1149" r:id="rId12"/>
  </p:sldIdLst>
  <p:sldSz cx="12190095" cy="6858000"/>
  <p:notesSz cx="6858000" cy="9144000"/>
  <p:custDataLst>
    <p:tags r:id="rId17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3FC"/>
    <a:srgbClr val="E1F4FC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628800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</a:t>
            </a:r>
            <a:r>
              <a:rPr lang="zh-CN" altLang="en-US" sz="5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24944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078767"/>
            <a:ext cx="11485848" cy="4361900"/>
          </a:xfrm>
          <a:solidFill>
            <a:srgbClr val="E1F4FC"/>
          </a:solidFill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anyway, one thing is for sure—the smart home will change the way we live and work.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不管怎样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一件事是确定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智能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家居将改变我们的生活和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thing is for sure”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主系表结构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作表语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同位语从句：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smart home will change...”,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thing”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的具体内容。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定语从句：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live and work”,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way”,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说明改变的具体方面。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anyway”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为让步状语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弱化前文语境。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clrChange>
              <a:clrFrom>
                <a:srgbClr val="DFF3FC"/>
              </a:clrFrom>
              <a:clrTo>
                <a:srgbClr val="DFF3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324" y="980728"/>
            <a:ext cx="2292373" cy="443755"/>
          </a:xfrm>
          <a:prstGeom prst="rect">
            <a:avLst/>
          </a:prstGeom>
        </p:spPr>
      </p:pic>
      <p:pic>
        <p:nvPicPr>
          <p:cNvPr id="14" name="译文.eps" descr="id:21474875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4597" y="2547486"/>
            <a:ext cx="937963" cy="289970"/>
          </a:xfrm>
          <a:prstGeom prst="rect">
            <a:avLst/>
          </a:prstGeom>
        </p:spPr>
      </p:pic>
      <p:pic>
        <p:nvPicPr>
          <p:cNvPr id="15" name="分析.eps" descr="id:214748753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596" y="3499070"/>
            <a:ext cx="937963" cy="289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介绍了智能家居帮助人们解决问题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给人们带来便利。还介绍了其优缺点。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3928" y="2763510"/>
            <a:ext cx="1651000" cy="4032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85848" cy="1541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you’re not at home, many worries may come to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turn the light off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I lock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door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smart home, you can keep away from all of these worries in the future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smart home is a home with a network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network connects with lights and TV sets so that people connect them from far away by lines, mobile phones or Wi-Fi over the Internet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and more people may want to have a smart home, because it makes life much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convenient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keep your room at a certain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temperature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record what happens inside your home and send the video to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on holiday in other countries, you can use a smart home controller to turn on or off the electricity when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necessary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smart homes can receive a visitor, make him come in and service him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even feed the cat and water the plants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Besides, smart homes are easy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fix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problem happens, you can deal with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for home-users, the smart home is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rather expensive to have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because the smart home system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系统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 its owner to get home information from anywhere, hackers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enter into the smart home easily, and they may use or change their information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system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many people are excited at the future of the smart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algn="dist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others who worry that the smart home will make people lazier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lonelier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anyway, one thing is for sure—the smart home will change the way we live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passage, nowadays a smart home can lock the door by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electric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lights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mobile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phones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programs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5601" y="82943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299695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network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connects with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lights and TV sets so that people 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 them from far away by lines, mobile phones or Wi-Fi over the Internet.”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如今的智能家居可以用手机锁门。故选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6134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00750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connect,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在这句话中意为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连接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其固定搭配为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连接起来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03289" y="3648091"/>
            <a:ext cx="564674" cy="4446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 paragraph of the passage is mainly about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steps to use smart systems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prices of smart programs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advantages of a smart home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disadvantages of smart programs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88140" y="900112"/>
            <a:ext cx="3707266" cy="4545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74533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“More and more people may want to have a smart home, because it makes life much more convenient.”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这段主要介绍了智能家居的优点。故选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a smart home according to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homes can’t help feed pets nowadays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homes cost a lot of money at present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hard for hackers to get information from homes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people think the smart home made people lazier and lonelier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8184" y="84685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can be rather expensive to have it.”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目前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智能家居的成本很高。故选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21505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writer’s idea according to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become less happy in the future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will be different in the future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homes are much better than other smart systems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shouldn’t use smart systems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2307" y="813028"/>
            <a:ext cx="4528163" cy="48095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92058" y="733642"/>
            <a:ext cx="389850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3645024"/>
            <a:ext cx="11485848" cy="2921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anyway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one thing is for sure—the smart home will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 the way we live and work.”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及文章内容可知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作者认为未来人们的生活会有所不同。故选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5"/>
          <p:cNvSpPr txBox="1"/>
          <p:nvPr/>
        </p:nvSpPr>
        <p:spPr bwMode="auto">
          <a:xfrm>
            <a:off x="360854" y="4149080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929505"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anyway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是中考的重点考点词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也是日常会话的常用词。它的词性是副词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近义词是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anyhow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Anyway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常用的意思有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尽管如此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表达让步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常放于句首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不过、反正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用于在交谈时改变话题或间断后回到原话题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7301" y="4149167"/>
            <a:ext cx="564674" cy="4446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3479</Words>
  <Application>WPS 演示</Application>
  <PresentationFormat>自定义</PresentationFormat>
  <Paragraphs>72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2025-09-16T13:29:15Z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0D97F1031EC8485286C1C6B21A1B21E7_12</vt:lpwstr>
  </property>
</Properties>
</file>